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8440"/>
            <a:ext cx="9068040" cy="13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ctr">
              <a:buNone/>
            </a:pPr>
            <a:endParaRPr lang="de-DE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504000" y="2739600"/>
            <a:ext cx="9068040" cy="456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ctr">
              <a:buNone/>
            </a:pPr>
            <a:endParaRPr lang="de-DE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35D2DDE-2B1D-44AC-AEC4-F975476CEB5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8440"/>
            <a:ext cx="9068040" cy="13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>
            <a:lvl1pPr indent="0" algn="l">
              <a:buNone/>
              <a:defRPr lang="de-DE" sz="4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de-DE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Format des Titeltextes durch Klicken bearbeiten</a:t>
            </a:r>
            <a:endParaRPr lang="de-DE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>
          <a:xfrm>
            <a:off x="3447000" y="5164920"/>
            <a:ext cx="3191400" cy="387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&lt;Fußzeile&gt;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>
          <a:xfrm>
            <a:off x="7227000" y="5164920"/>
            <a:ext cx="2344680" cy="387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1FCF86F4-8518-4F05-BDDE-BDBCECC14085}" type="slidenum"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&lt;Foliennummer&gt;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>
          <a:xfrm>
            <a:off x="504000" y="5164920"/>
            <a:ext cx="2344680" cy="387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l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&lt;Datum/Uhrzeit&gt;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32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Format des Gliederungstextes durch Klicken bearbeiten</a:t>
            </a:r>
            <a:endParaRPr lang="de-DE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Zweite Gliederungsebene</a:t>
            </a:r>
            <a:endParaRPr lang="de-DE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Dritte Gliederungsebene</a:t>
            </a:r>
            <a:endParaRPr lang="de-DE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Vierte Gliederungsebene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Fünfte Gliederungsebene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Sechste Gliederungsebene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Siebte Gliederungsebene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6.png"/><Relationship Id="rId8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"/>
          <p:cNvSpPr/>
          <p:nvPr/>
        </p:nvSpPr>
        <p:spPr>
          <a:xfrm>
            <a:off x="180000" y="144000"/>
            <a:ext cx="4496400" cy="5432760"/>
          </a:xfrm>
          <a:prstGeom prst="rect">
            <a:avLst/>
          </a:prstGeom>
          <a:solidFill>
            <a:srgbClr val="E8F2A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t">
            <a:noAutofit/>
          </a:bodyPr>
          <a:p>
            <a:pPr marL="216000" indent="-216000">
              <a:lnSpc>
                <a:spcPct val="100000"/>
              </a:lnSpc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lang="de-DE" sz="1400" b="1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Stickervorlagen zum auswählen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lang="de-DE" sz="13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 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tabLst>
                <a:tab pos="0" algn="l"/>
              </a:tabLst>
            </a:pPr>
            <a:r>
              <a:rPr lang="de-DE" sz="1200" b="0" u="none" strike="noStrike">
                <a:solidFill>
                  <a:srgbClr val="FF0000"/>
                </a:solidFill>
                <a:effectLst/>
                <a:uFillTx/>
                <a:latin typeface="Arial"/>
                <a:ea typeface="DejaVu Sans"/>
              </a:rPr>
              <a:t> (Orginalsticker im roten Rahmen lassen,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tabLst>
                <a:tab pos="0" algn="l"/>
              </a:tabLst>
            </a:pPr>
            <a:r>
              <a:rPr lang="de-DE" sz="1200" b="0" u="none" strike="noStrike">
                <a:solidFill>
                  <a:srgbClr val="FF0000"/>
                </a:solidFill>
                <a:effectLst/>
                <a:uFillTx/>
                <a:latin typeface="Arial"/>
                <a:ea typeface="DejaVu Sans"/>
              </a:rPr>
              <a:t> nur kopierte für die Karte verwenden)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0" name=""/>
          <p:cNvPicPr/>
          <p:nvPr/>
        </p:nvPicPr>
        <p:blipFill>
          <a:blip r:embed="rId1"/>
          <a:stretch/>
        </p:blipFill>
        <p:spPr>
          <a:xfrm>
            <a:off x="5039640" y="540000"/>
            <a:ext cx="1940400" cy="3056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" name=""/>
          <p:cNvSpPr/>
          <p:nvPr/>
        </p:nvSpPr>
        <p:spPr>
          <a:xfrm>
            <a:off x="5141520" y="3087720"/>
            <a:ext cx="1724400" cy="35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>
              <a:lnSpc>
                <a:spcPct val="100000"/>
              </a:lnSpc>
            </a:pPr>
            <a:r>
              <a:rPr lang="de-DE" sz="1000" b="0" u="none" strike="noStrike">
                <a:solidFill>
                  <a:srgbClr val="000000"/>
                </a:solidFill>
                <a:effectLst/>
                <a:uFillTx/>
                <a:latin typeface="Playfair Display"/>
                <a:ea typeface="DejaVu Sans"/>
              </a:rPr>
              <a:t>Vielen Dank, das du mein Produkt getestet hast</a:t>
            </a:r>
            <a:r>
              <a:rPr lang="de-DE" sz="1000" b="0" u="none" strike="noStrike">
                <a:solidFill>
                  <a:srgbClr val="000000"/>
                </a:solidFill>
                <a:effectLst/>
                <a:uFillTx/>
                <a:latin typeface="Plaifair display"/>
                <a:ea typeface="DejaVu Sans"/>
              </a:rPr>
              <a:t>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2" name=""/>
          <p:cNvGrpSpPr/>
          <p:nvPr/>
        </p:nvGrpSpPr>
        <p:grpSpPr>
          <a:xfrm>
            <a:off x="3409200" y="4140000"/>
            <a:ext cx="752400" cy="752400"/>
            <a:chOff x="3409200" y="4140000"/>
            <a:chExt cx="752400" cy="752400"/>
          </a:xfrm>
        </p:grpSpPr>
        <p:sp>
          <p:nvSpPr>
            <p:cNvPr id="13" name=""/>
            <p:cNvSpPr/>
            <p:nvPr/>
          </p:nvSpPr>
          <p:spPr>
            <a:xfrm>
              <a:off x="3445200" y="4158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14" name=""/>
            <p:cNvPicPr/>
            <p:nvPr/>
          </p:nvPicPr>
          <p:blipFill>
            <a:blip r:embed="rId2"/>
            <a:stretch/>
          </p:blipFill>
          <p:spPr>
            <a:xfrm>
              <a:off x="3409200" y="41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5" name=""/>
          <p:cNvGrpSpPr/>
          <p:nvPr/>
        </p:nvGrpSpPr>
        <p:grpSpPr>
          <a:xfrm>
            <a:off x="3409200" y="3240000"/>
            <a:ext cx="752400" cy="752400"/>
            <a:chOff x="3409200" y="3240000"/>
            <a:chExt cx="752400" cy="752400"/>
          </a:xfrm>
        </p:grpSpPr>
        <p:sp>
          <p:nvSpPr>
            <p:cNvPr id="16" name=""/>
            <p:cNvSpPr/>
            <p:nvPr/>
          </p:nvSpPr>
          <p:spPr>
            <a:xfrm>
              <a:off x="3445200" y="3276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17" name=""/>
            <p:cNvPicPr/>
            <p:nvPr/>
          </p:nvPicPr>
          <p:blipFill>
            <a:blip r:embed="rId3"/>
            <a:stretch/>
          </p:blipFill>
          <p:spPr>
            <a:xfrm>
              <a:off x="3409200" y="32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8" name=""/>
          <p:cNvSpPr/>
          <p:nvPr/>
        </p:nvSpPr>
        <p:spPr>
          <a:xfrm>
            <a:off x="4859640" y="360"/>
            <a:ext cx="360" cy="567000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tIns="63000" rIns="108000" bIns="63000" anchor="ctr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"/>
          <p:cNvSpPr/>
          <p:nvPr/>
        </p:nvSpPr>
        <p:spPr>
          <a:xfrm rot="24600">
            <a:off x="7188840" y="527400"/>
            <a:ext cx="2589840" cy="3068280"/>
          </a:xfrm>
          <a:prstGeom prst="rect">
            <a:avLst/>
          </a:prstGeom>
          <a:solidFill>
            <a:srgbClr val="E8F2A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"/>
          <p:cNvSpPr/>
          <p:nvPr/>
        </p:nvSpPr>
        <p:spPr>
          <a:xfrm>
            <a:off x="360000" y="1260000"/>
            <a:ext cx="2156400" cy="213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>
              <a:lnSpc>
                <a:spcPct val="100000"/>
              </a:lnSpc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1. Sticker anklicken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2. Strg + C drücken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3. Auf die Karte klicken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4. Strg + V drücken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5. In ein Feld ziehen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1" name=""/>
          <p:cNvGrpSpPr/>
          <p:nvPr/>
        </p:nvGrpSpPr>
        <p:grpSpPr>
          <a:xfrm>
            <a:off x="3409200" y="1440000"/>
            <a:ext cx="752400" cy="752400"/>
            <a:chOff x="3409200" y="1440000"/>
            <a:chExt cx="752400" cy="752400"/>
          </a:xfrm>
        </p:grpSpPr>
        <p:sp>
          <p:nvSpPr>
            <p:cNvPr id="22" name=""/>
            <p:cNvSpPr/>
            <p:nvPr/>
          </p:nvSpPr>
          <p:spPr>
            <a:xfrm>
              <a:off x="3456000" y="1476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23" name=""/>
            <p:cNvPicPr/>
            <p:nvPr/>
          </p:nvPicPr>
          <p:blipFill>
            <a:blip r:embed="rId4"/>
            <a:stretch/>
          </p:blipFill>
          <p:spPr>
            <a:xfrm>
              <a:off x="3409200" y="14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24" name=""/>
          <p:cNvGrpSpPr/>
          <p:nvPr/>
        </p:nvGrpSpPr>
        <p:grpSpPr>
          <a:xfrm>
            <a:off x="3409200" y="540000"/>
            <a:ext cx="752400" cy="752400"/>
            <a:chOff x="3409200" y="540000"/>
            <a:chExt cx="752400" cy="752400"/>
          </a:xfrm>
        </p:grpSpPr>
        <p:sp>
          <p:nvSpPr>
            <p:cNvPr id="25" name=""/>
            <p:cNvSpPr/>
            <p:nvPr/>
          </p:nvSpPr>
          <p:spPr>
            <a:xfrm>
              <a:off x="3445200" y="576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26" name=""/>
            <p:cNvPicPr/>
            <p:nvPr/>
          </p:nvPicPr>
          <p:blipFill>
            <a:blip r:embed="rId5"/>
            <a:stretch/>
          </p:blipFill>
          <p:spPr>
            <a:xfrm>
              <a:off x="3409200" y="5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7" name=""/>
          <p:cNvSpPr/>
          <p:nvPr/>
        </p:nvSpPr>
        <p:spPr>
          <a:xfrm>
            <a:off x="360000" y="3600000"/>
            <a:ext cx="1796400" cy="1176120"/>
          </a:xfrm>
          <a:prstGeom prst="rect">
            <a:avLst/>
          </a:prstGeom>
          <a:noFill/>
          <a:ln w="18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tIns="54000" rIns="99000" bIns="54000" anchor="t" anchorCtr="1">
            <a:spAutoFit/>
          </a:bodyPr>
          <a:p>
            <a:pPr algn="ctr">
              <a:lnSpc>
                <a:spcPct val="100000"/>
              </a:lnSpc>
            </a:pPr>
            <a:r>
              <a:rPr lang="de-DE" sz="1000" b="1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Vorschläge fürs Textfeld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de-DE" sz="10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Vielen Dank, das du mein Produkt getestet hast.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de-DE" sz="10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Alles Gute zum Geburtstag. Viel Freude mit der Pflanze. 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"/>
          <p:cNvSpPr/>
          <p:nvPr/>
        </p:nvSpPr>
        <p:spPr>
          <a:xfrm>
            <a:off x="5040000" y="3780000"/>
            <a:ext cx="4676400" cy="1796760"/>
          </a:xfrm>
          <a:prstGeom prst="rect">
            <a:avLst/>
          </a:prstGeom>
          <a:solidFill>
            <a:srgbClr val="FFD8CE">
              <a:alpha val="7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"/>
          <p:cNvSpPr/>
          <p:nvPr/>
        </p:nvSpPr>
        <p:spPr>
          <a:xfrm>
            <a:off x="300960" y="5040000"/>
            <a:ext cx="2935440" cy="22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>
              <a:lnSpc>
                <a:spcPct val="100000"/>
              </a:lnSpc>
            </a:pPr>
            <a:r>
              <a:rPr lang="de-DE" sz="10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Tipp: Du kannst Sticker beliebig oft verwenden.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"/>
          <p:cNvSpPr/>
          <p:nvPr/>
        </p:nvSpPr>
        <p:spPr>
          <a:xfrm>
            <a:off x="5220000" y="3755160"/>
            <a:ext cx="4316400" cy="162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>
              <a:lnSpc>
                <a:spcPct val="100000"/>
              </a:lnSpc>
            </a:pPr>
            <a:r>
              <a:rPr lang="de-DE" sz="1200" b="0" u="sng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Hinweise: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arenR"/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Prüfe immer ob Text und Sticker gut im Feld sitzen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arenR"/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Du kannst alles jederzeit ändern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arenR"/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Mit „Rückgängig“ (Strg + Z) kannst du Fehler korrigieren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OpenSymbol"/>
              <a:buAutoNum type="arabicParenR"/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Diese Version dient dir zum Testen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"/>
          <p:cNvSpPr/>
          <p:nvPr/>
        </p:nvSpPr>
        <p:spPr>
          <a:xfrm>
            <a:off x="7380000" y="236520"/>
            <a:ext cx="2482200" cy="361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400" b="1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So einfach geht’s: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i="1" u="sng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Vorlage ohne Schreibschutz öffnen!!!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Klick in das Feld „Pflanzenname“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Text einfach überschreiben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Sticker auswählen                (siehe linke Seite)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Auf der Karte einfügen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200" b="0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Unteren Text anpassen 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r>
              <a:rPr lang="de-DE" sz="1400" b="1" u="none" strike="noStrike">
                <a:solidFill>
                  <a:srgbClr val="000000"/>
                </a:solidFill>
                <a:effectLst/>
                <a:uFillTx/>
                <a:latin typeface="Arial"/>
                <a:ea typeface="DejaVu Sans"/>
              </a:rPr>
              <a:t>Fertig!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567"/>
              </a:spcBef>
              <a:spcAft>
                <a:spcPts val="567"/>
              </a:spcAft>
            </a:pP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"/>
          <p:cNvSpPr/>
          <p:nvPr/>
        </p:nvSpPr>
        <p:spPr>
          <a:xfrm>
            <a:off x="4860000" y="-229320"/>
            <a:ext cx="5036400" cy="33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>
              <a:lnSpc>
                <a:spcPct val="100000"/>
              </a:lnSpc>
            </a:pP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lang="de-DE" sz="2200" b="1" u="none" strike="noStrike">
                <a:solidFill>
                  <a:srgbClr val="5EB91E"/>
                </a:solidFill>
                <a:effectLst/>
                <a:uFillTx/>
                <a:latin typeface="Arial"/>
                <a:ea typeface="DejaVu Sans"/>
              </a:rPr>
              <a:t>Erstelle und teste deine erste Karte!</a:t>
            </a:r>
            <a:endParaRPr lang="de-DE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"/>
          <p:cNvSpPr/>
          <p:nvPr/>
        </p:nvSpPr>
        <p:spPr>
          <a:xfrm>
            <a:off x="3294000" y="360000"/>
            <a:ext cx="986400" cy="4676400"/>
          </a:xfrm>
          <a:prstGeom prst="frame">
            <a:avLst>
              <a:gd name="adj1" fmla="val 9259"/>
            </a:avLst>
          </a:prstGeom>
          <a:solidFill>
            <a:srgbClr val="FF0000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pSp>
        <p:nvGrpSpPr>
          <p:cNvPr id="34" name=""/>
          <p:cNvGrpSpPr/>
          <p:nvPr/>
        </p:nvGrpSpPr>
        <p:grpSpPr>
          <a:xfrm>
            <a:off x="3409200" y="2340000"/>
            <a:ext cx="752400" cy="752400"/>
            <a:chOff x="3409200" y="2340000"/>
            <a:chExt cx="752400" cy="752400"/>
          </a:xfrm>
        </p:grpSpPr>
        <p:sp>
          <p:nvSpPr>
            <p:cNvPr id="35" name=""/>
            <p:cNvSpPr/>
            <p:nvPr/>
          </p:nvSpPr>
          <p:spPr>
            <a:xfrm>
              <a:off x="3445200" y="2340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36" name=""/>
            <p:cNvPicPr/>
            <p:nvPr/>
          </p:nvPicPr>
          <p:blipFill>
            <a:blip r:embed="rId6"/>
            <a:stretch/>
          </p:blipFill>
          <p:spPr>
            <a:xfrm>
              <a:off x="3409200" y="23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37" name=""/>
          <p:cNvSpPr/>
          <p:nvPr/>
        </p:nvSpPr>
        <p:spPr>
          <a:xfrm>
            <a:off x="5148000" y="648000"/>
            <a:ext cx="1724400" cy="356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>
              <a:lnSpc>
                <a:spcPct val="100000"/>
              </a:lnSpc>
            </a:pPr>
            <a:r>
              <a:rPr lang="de-DE" sz="1400" b="1" u="none" strike="noStrike">
                <a:solidFill>
                  <a:srgbClr val="000000"/>
                </a:solidFill>
                <a:effectLst/>
                <a:uFillTx/>
                <a:latin typeface="Playfair Display"/>
                <a:ea typeface="DejaVu Sans"/>
              </a:rPr>
              <a:t>Pflanzenname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8" name=""/>
          <p:cNvGrpSpPr/>
          <p:nvPr/>
        </p:nvGrpSpPr>
        <p:grpSpPr>
          <a:xfrm>
            <a:off x="3409200" y="2340000"/>
            <a:ext cx="752400" cy="752400"/>
            <a:chOff x="3409200" y="2340000"/>
            <a:chExt cx="752400" cy="752400"/>
          </a:xfrm>
        </p:grpSpPr>
        <p:sp>
          <p:nvSpPr>
            <p:cNvPr id="39" name=""/>
            <p:cNvSpPr/>
            <p:nvPr/>
          </p:nvSpPr>
          <p:spPr>
            <a:xfrm>
              <a:off x="3445200" y="2340000"/>
              <a:ext cx="680400" cy="68040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lIns="90000" tIns="45000" rIns="90000" bIns="45000" anchor="ctr">
              <a:noAutofit/>
            </a:bodyPr>
            <a:p>
              <a:endParaRPr lang="de-DE" sz="1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pic>
          <p:nvPicPr>
            <p:cNvPr id="40" name=""/>
            <p:cNvPicPr/>
            <p:nvPr/>
          </p:nvPicPr>
          <p:blipFill>
            <a:blip r:embed="rId7"/>
            <a:stretch/>
          </p:blipFill>
          <p:spPr>
            <a:xfrm>
              <a:off x="3409200" y="2340000"/>
              <a:ext cx="752400" cy="75240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Application>LibreOffice/26.2.1.2$Windows_X86_64 LibreOffice_project/620$Build-2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2026-03-26T08:10:26Z</dcterms:created>
  <dc:creator/>
  <dc:description/>
  <dc:language>de-DE</dc:language>
  <cp:lastModifiedBy/>
  <dcterms:modified xsi:type="dcterms:W3CDTF">2026-04-01T16:54:35Z</dcterms:modified>
  <cp:revision>21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